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C00"/>
    <a:srgbClr val="FFD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74"/>
  </p:normalViewPr>
  <p:slideViewPr>
    <p:cSldViewPr snapToGrid="0" snapToObjects="1">
      <p:cViewPr varScale="1">
        <p:scale>
          <a:sx n="67" d="100"/>
          <a:sy n="67" d="100"/>
        </p:scale>
        <p:origin x="998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8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2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6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8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6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5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5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8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6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2E73-CC88-0D44-9417-D1EB79A4288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A17E-FBB3-324B-8838-1463C28B82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OUH77t54w8M&amp;t=124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872832" y="3732363"/>
            <a:ext cx="3869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>
                <a:latin typeface="Arial Narrow" panose="020B0606020202030204" pitchFamily="34" charset="0"/>
              </a:rPr>
              <a:t>2. Ahora cuéntale a tus padres cómo te sentiste </a:t>
            </a:r>
            <a:r>
              <a:rPr lang="es-CO" sz="1600" dirty="0" smtClean="0">
                <a:latin typeface="Arial Narrow" panose="020B0606020202030204" pitchFamily="34" charset="0"/>
              </a:rPr>
              <a:t>durante y después de la Pausa</a:t>
            </a:r>
            <a:r>
              <a:rPr lang="es-CO" sz="1600" dirty="0" smtClean="0">
                <a:latin typeface="Arial Narrow" panose="020B0606020202030204" pitchFamily="34" charset="0"/>
              </a:rPr>
              <a:t> </a:t>
            </a:r>
            <a:r>
              <a:rPr lang="es-CO" sz="1600" dirty="0" smtClean="0">
                <a:latin typeface="Arial Narrow" panose="020B0606020202030204" pitchFamily="34" charset="0"/>
              </a:rPr>
              <a:t>y pregúntale </a:t>
            </a:r>
            <a:r>
              <a:rPr lang="es-CO" sz="1600" dirty="0">
                <a:latin typeface="Arial Narrow" panose="020B0606020202030204" pitchFamily="34" charset="0"/>
              </a:rPr>
              <a:t>C</a:t>
            </a:r>
            <a:r>
              <a:rPr lang="es-CO" sz="1600" dirty="0" smtClean="0">
                <a:latin typeface="Arial Narrow" panose="020B0606020202030204" pitchFamily="34" charset="0"/>
              </a:rPr>
              <a:t>ómo </a:t>
            </a:r>
            <a:r>
              <a:rPr lang="es-CO" sz="1600" dirty="0" smtClean="0">
                <a:latin typeface="Arial Narrow" panose="020B0606020202030204" pitchFamily="34" charset="0"/>
              </a:rPr>
              <a:t>se sintieron ellos al acompañarte </a:t>
            </a:r>
            <a:r>
              <a:rPr lang="es-CO" sz="1600" dirty="0" smtClean="0">
                <a:latin typeface="Arial Narrow" panose="020B0606020202030204" pitchFamily="34" charset="0"/>
              </a:rPr>
              <a:t>en este importante momento.</a:t>
            </a:r>
            <a:endParaRPr lang="es-CO" sz="16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903163" y="1496012"/>
            <a:ext cx="3413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Observa este video y sigue cada una de las indicaciones que te van dando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450550" y="2816559"/>
            <a:ext cx="4714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dirty="0">
                <a:hlinkClick r:id="rId2"/>
              </a:rPr>
              <a:t>https://www.youtube.com/watch?v=OUH77t54w8M&amp;t=124s</a:t>
            </a:r>
            <a:endParaRPr lang="es-CO" sz="1400" dirty="0"/>
          </a:p>
        </p:txBody>
      </p:sp>
      <p:sp>
        <p:nvSpPr>
          <p:cNvPr id="6" name="Rectángulo 5"/>
          <p:cNvSpPr/>
          <p:nvPr/>
        </p:nvSpPr>
        <p:spPr>
          <a:xfrm>
            <a:off x="4528334" y="192288"/>
            <a:ext cx="35047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Pausa Ignaciana</a:t>
            </a:r>
            <a:endParaRPr lang="es-E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15333" t="41514" r="59037" b="708"/>
          <a:stretch/>
        </p:blipFill>
        <p:spPr>
          <a:xfrm>
            <a:off x="495945" y="703518"/>
            <a:ext cx="1758828" cy="3964990"/>
          </a:xfrm>
          <a:prstGeom prst="rect">
            <a:avLst/>
          </a:prstGeom>
        </p:spPr>
      </p:pic>
      <p:sp>
        <p:nvSpPr>
          <p:cNvPr id="8" name="Almacenamiento de acceso secuencial 7"/>
          <p:cNvSpPr/>
          <p:nvPr/>
        </p:nvSpPr>
        <p:spPr>
          <a:xfrm flipH="1">
            <a:off x="1922607" y="232699"/>
            <a:ext cx="2423160" cy="1203101"/>
          </a:xfrm>
          <a:prstGeom prst="flowChartMagnetic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latin typeface="Arial Narrow" panose="020B0606020202030204" pitchFamily="34" charset="0"/>
              </a:rPr>
              <a:t>Hola amiguitos del ciclo II, llegó el momento de hacer nuestra Pausa </a:t>
            </a:r>
            <a:r>
              <a:rPr lang="es-CO" sz="1200" dirty="0" smtClean="0">
                <a:latin typeface="Arial Narrow" panose="020B0606020202030204" pitchFamily="34" charset="0"/>
              </a:rPr>
              <a:t>Ignaciana. Invita a tus padres a hacerla contigo.</a:t>
            </a:r>
            <a:endParaRPr lang="es-CO" sz="1200" dirty="0"/>
          </a:p>
        </p:txBody>
      </p:sp>
      <p:sp>
        <p:nvSpPr>
          <p:cNvPr id="11" name="Almacenamiento de acceso secuencial 10"/>
          <p:cNvSpPr/>
          <p:nvPr/>
        </p:nvSpPr>
        <p:spPr>
          <a:xfrm flipH="1">
            <a:off x="1922607" y="202956"/>
            <a:ext cx="2423160" cy="1203101"/>
          </a:xfrm>
          <a:prstGeom prst="flowChartMagnetic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latin typeface="Arial Narrow" panose="020B0606020202030204" pitchFamily="34" charset="0"/>
              </a:rPr>
              <a:t>Hola amiguitos del ciclo II, llegó el momento de hacer nuestra Pausa </a:t>
            </a:r>
            <a:r>
              <a:rPr lang="es-CO" sz="1200" dirty="0" smtClean="0">
                <a:latin typeface="Arial Narrow" panose="020B0606020202030204" pitchFamily="34" charset="0"/>
              </a:rPr>
              <a:t>Ignaciana. Invita a tus padres a hacerla contigo.</a:t>
            </a:r>
            <a:endParaRPr lang="es-CO" sz="1200" dirty="0"/>
          </a:p>
        </p:txBody>
      </p:sp>
      <p:sp>
        <p:nvSpPr>
          <p:cNvPr id="12" name="Flecha a la derecha con bandas 11"/>
          <p:cNvSpPr/>
          <p:nvPr/>
        </p:nvSpPr>
        <p:spPr>
          <a:xfrm rot="8545060">
            <a:off x="6949022" y="2289500"/>
            <a:ext cx="594169" cy="570142"/>
          </a:xfrm>
          <a:prstGeom prst="stripedRightArrow">
            <a:avLst>
              <a:gd name="adj1" fmla="val 50000"/>
              <a:gd name="adj2" fmla="val 52425"/>
            </a:avLst>
          </a:prstGeom>
          <a:gradFill flip="none" rotWithShape="1">
            <a:gsLst>
              <a:gs pos="0">
                <a:srgbClr val="FFFF00"/>
              </a:gs>
              <a:gs pos="100000">
                <a:srgbClr val="F9AC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7485522" y="2074750"/>
            <a:ext cx="109517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 err="1" smtClean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rPr>
              <a:t>Click</a:t>
            </a:r>
            <a:r>
              <a:rPr lang="es-ES" b="1" cap="none" spc="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rPr>
              <a:t> aquí</a:t>
            </a:r>
            <a:endParaRPr lang="es-ES" b="1" cap="none" spc="0" dirty="0">
              <a:ln w="22225">
                <a:noFill/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45767" y="3074392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latin typeface="Arial Narrow" panose="020B0606020202030204" pitchFamily="34" charset="0"/>
              </a:rPr>
              <a:t>Pausa ignaciana para niños</a:t>
            </a:r>
            <a:endParaRPr lang="es-CO" b="0" i="0" dirty="0"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2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100</Words>
  <Application>Microsoft Office PowerPoint</Application>
  <PresentationFormat>Presentación en pantalla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Comic Sans MS</vt:lpstr>
      <vt:lpstr>Office Theme</vt:lpstr>
      <vt:lpstr>Presentación de PowerPoint</vt:lpstr>
    </vt:vector>
  </TitlesOfParts>
  <Company>Compañia de Jesus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Colegio San Jose</dc:creator>
  <cp:lastModifiedBy>Mi fuerza mi fe.. ♥●.. ●♥ Ƹ̵̡Ӝ̵̨̄Ʒ ♥●..●♥ Ƹ̵̡Ӝ̵̨̄Ʒ ♥●..●♥ Ƹ̵̡Ӝ̵</cp:lastModifiedBy>
  <cp:revision>78</cp:revision>
  <dcterms:created xsi:type="dcterms:W3CDTF">2016-04-29T18:07:14Z</dcterms:created>
  <dcterms:modified xsi:type="dcterms:W3CDTF">2020-03-18T19:51:25Z</dcterms:modified>
</cp:coreProperties>
</file>